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Average"/>
      <p:regular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1D79F46-3F0D-4CE2-96F1-3630490FDB35}">
  <a:tblStyle styleId="{91D79F46-3F0D-4CE2-96F1-3630490FDB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Oswald-regular.fntdata"/><Relationship Id="rId23" Type="http://schemas.openxmlformats.org/officeDocument/2006/relationships/font" Target="fonts/Averag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e2771b3da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e2771b3da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e2771b3da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e2771b3da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e2771b3d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e2771b3d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e2771b3da_1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e2771b3da_1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e2771b3da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e2771b3da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e2771b3da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e2771b3da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e2771b3da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e2771b3da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e2771b3da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e2771b3da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e2771b3da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e2771b3d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e2771b3da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e2771b3da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e2771b3da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e2771b3da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e2771b3da_1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e2771b3da_1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e2771b3da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e2771b3da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e2771b3da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e2771b3d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e2771b3da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e2771b3da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e2771b3da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e2771b3da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landofooo.storiesonboard.com/m2/yumi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Yomi471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6000"/>
              <a:t>ENSE 471, Milestone 1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2400"/>
              <a:t>Yumi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/>
              <a:t>Clark Inocalla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/>
              <a:t>Jinkai Fan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/>
              <a:t>Zain Abedin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/>
              <a:t>February 6, 2019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2400"/>
              <a:t>Use screen shots/documentation collected to illustrate stages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Step 2, Summarize</a:t>
            </a: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As a team, summarize and theme each pile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2857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Step 3, Read-out/Re-sort</a:t>
            </a: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As a team, go through each pile and make additional notes, re-theme, summaries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2857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Step 4, Tape it up</a:t>
            </a: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As a team, once you are satisfied with the groupings, collect the groupings and make them visual, e.g. tape up the groupings on a wall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2857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Step 5, Look for insights</a:t>
            </a: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Make note of the size of each category (may indicate higher user needs/design focus), are there similar categories? are there themes across groupings? etc.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2857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8300" y="872575"/>
            <a:ext cx="5640650" cy="407272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 txBox="1"/>
          <p:nvPr/>
        </p:nvSpPr>
        <p:spPr>
          <a:xfrm>
            <a:off x="220325" y="132175"/>
            <a:ext cx="77670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Affinity Diagram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/>
              <a:t>Frame stage</a:t>
            </a:r>
            <a:endParaRPr sz="3000"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•Demonstrate your team’s user story map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CN" u="sng">
                <a:solidFill>
                  <a:schemeClr val="hlink"/>
                </a:solidFill>
                <a:hlinkClick r:id="rId3"/>
              </a:rPr>
              <a:t>https://landofooo.storiesonboard.com/m2/yumi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•Emphasize key scenarios (epics, user stories) that you will focus on for your team’s MVPs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•Highlight your team’s first MVP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•Why were these experiences deemed critical to the first MVP?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Future Student MVP</a:t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325" y="1077050"/>
            <a:ext cx="6991775" cy="386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209325" y="2163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Current Students MVP</a:t>
            </a:r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0300" y="87700"/>
            <a:ext cx="4491651" cy="496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Parents</a:t>
            </a: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7150" y="445025"/>
            <a:ext cx="5337650" cy="44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400"/>
              <a:t>GitHub review</a:t>
            </a:r>
            <a:endParaRPr/>
          </a:p>
        </p:txBody>
      </p:sp>
      <p:sp>
        <p:nvSpPr>
          <p:cNvPr id="158" name="Google Shape;15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•Show your Team’s GitHub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	</a:t>
            </a:r>
            <a:r>
              <a:rPr lang="zh-CN" u="sng">
                <a:solidFill>
                  <a:schemeClr val="hlink"/>
                </a:solidFill>
                <a:hlinkClick r:id="rId3"/>
              </a:rPr>
              <a:t>https://github.com/Yomi471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•Discuss its structure and flow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•Ensure to illustrate that all Milestone 1 files are uploaded, e.g.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•Prep and review documentation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•Observe documentation (affinity diagram, etc.)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•Frame documentation (USM snapshot, etc.)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•Does your team provide the “stamp of approval” for uploaded content and GitHub structure usability/readability (discoverability and understandability)?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	No, we did not.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400">
                <a:solidFill>
                  <a:schemeClr val="dk1"/>
                </a:solidFill>
              </a:rPr>
              <a:t>Group reflection</a:t>
            </a:r>
            <a:endParaRPr/>
          </a:p>
        </p:txBody>
      </p:sp>
      <p:sp>
        <p:nvSpPr>
          <p:cNvPr id="164" name="Google Shape;164;p29"/>
          <p:cNvSpPr txBox="1"/>
          <p:nvPr>
            <p:ph idx="1" type="body"/>
          </p:nvPr>
        </p:nvSpPr>
        <p:spPr>
          <a:xfrm>
            <a:off x="311700" y="118237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•How did you feel about this milestone? What did you like about it? What did you dislike?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Milestone was good.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•What did you learn about yourself as you collaborated and worked through this milestone?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learned how to work more fluently as a team, like assign reasonable tasks to each member.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•How will you use what you have learned going forward?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Brainstorm and plan things ahead of time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•What “stuff &amp; things” related to this milestone would you want help with?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More clarification on what is expected to be done.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would be better if Trevor and Tim could explain more details on the milestone. Sometimes it confuses people.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Prep &amp; review stage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017725"/>
            <a:ext cx="8520600" cy="36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zh-CN">
                <a:solidFill>
                  <a:schemeClr val="dk1"/>
                </a:solidFill>
              </a:rPr>
              <a:t>Discuss the Engineering sites your team reviewed</a:t>
            </a:r>
            <a:endParaRPr b="1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 University of Regina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 </a:t>
            </a:r>
            <a:r>
              <a:rPr lang="zh-CN">
                <a:solidFill>
                  <a:schemeClr val="dk1"/>
                </a:solidFill>
              </a:rPr>
              <a:t>University of British Columbia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• University of Saskatchewan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zh-CN">
                <a:solidFill>
                  <a:schemeClr val="dk1"/>
                </a:solidFill>
              </a:rPr>
              <a:t>Discuss data from stakeholder perspectives that you used</a:t>
            </a:r>
            <a:endParaRPr b="1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• Staff members wants easier accessibility like reducing the amount of clicks to get in to forms.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 	• Trevor wants the website to be dynamic and projects to be shared in social medias (e.g. Facebook).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0" l="25954" r="26397" t="0"/>
          <a:stretch/>
        </p:blipFill>
        <p:spPr>
          <a:xfrm>
            <a:off x="5916050" y="0"/>
            <a:ext cx="3227948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2000" y="66100"/>
            <a:ext cx="2594050" cy="412764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0" y="528825"/>
            <a:ext cx="32280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Current student</a:t>
            </a:r>
            <a:endParaRPr b="1"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●"/>
            </a:pPr>
            <a:r>
              <a:rPr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Office hours and </a:t>
            </a:r>
            <a:r>
              <a:rPr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Quick links </a:t>
            </a:r>
            <a:r>
              <a:rPr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are helpful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●"/>
            </a:pPr>
            <a:r>
              <a:rPr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Mobile not friendly 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Future student</a:t>
            </a:r>
            <a:endParaRPr b="1"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●"/>
            </a:pPr>
            <a:r>
              <a:rPr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No “how to apply” and 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“requriement”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Public</a:t>
            </a:r>
            <a:endParaRPr b="1"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●"/>
            </a:pPr>
            <a:r>
              <a:rPr lang="zh-C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It is good to have social media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167525" y="14831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idx="2" type="body"/>
          </p:nvPr>
        </p:nvSpPr>
        <p:spPr>
          <a:xfrm>
            <a:off x="4939500" y="8611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400"/>
              <a:t>Current student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400"/>
              <a:t>Easy access to student services and course information from navigation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CN" sz="1400"/>
              <a:t>Future student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400"/>
              <a:t>Easy access to program list and course catalogue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400"/>
              <a:t>Difficult to navigate between programs(no search filter)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CN" sz="1400"/>
              <a:t>Public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400"/>
              <a:t>Access to visiting services and about page from the main navigation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400"/>
              <a:t>Access to social meda links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CN" sz="1400"/>
              <a:t>Mobile friendly</a:t>
            </a:r>
            <a:endParaRPr sz="1400"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700" y="1267963"/>
            <a:ext cx="3559275" cy="374662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type="title"/>
          </p:nvPr>
        </p:nvSpPr>
        <p:spPr>
          <a:xfrm>
            <a:off x="271625" y="767725"/>
            <a:ext cx="383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University of Saskatechwan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University of British Columba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11400"/>
            <a:ext cx="4313901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4831025" y="1812538"/>
            <a:ext cx="3769200" cy="24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zh-C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Meets user needs and wants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zh-C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Due to its good design user is able to navigate and find what they’re looking for with ease.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zh-C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Compared to UofR I like the way website looks and feel.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" name="Google Shape;93;p18"/>
          <p:cNvGraphicFramePr/>
          <p:nvPr/>
        </p:nvGraphicFramePr>
        <p:xfrm>
          <a:off x="956738" y="1452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{91D79F46-3F0D-4CE2-96F1-3630490FDB35}</a:tableStyleId>
              </a:tblPr>
              <a:tblGrid>
                <a:gridCol w="2410175"/>
                <a:gridCol w="2410175"/>
                <a:gridCol w="2410175"/>
              </a:tblGrid>
              <a:tr h="528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>
                          <a:solidFill>
                            <a:schemeClr val="dk1"/>
                          </a:solidFill>
                        </a:rPr>
                        <a:t>Liked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>
                          <a:solidFill>
                            <a:schemeClr val="dk1"/>
                          </a:solidFill>
                        </a:rPr>
                        <a:t>Disliked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802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>
                          <a:solidFill>
                            <a:schemeClr val="dk1"/>
                          </a:solidFill>
                        </a:rPr>
                        <a:t>University of Regina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</a:rPr>
                        <a:t>Simple&amp;Clean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</a:rPr>
                        <a:t>Easy to use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</a:rPr>
                        <a:t>Dead links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</a:rPr>
                        <a:t>Ugly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802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>
                          <a:solidFill>
                            <a:schemeClr val="dk1"/>
                          </a:solidFill>
                        </a:rPr>
                        <a:t>University of British Columbia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</a:rPr>
                        <a:t>Good information architecture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</a:rPr>
                        <a:t>Opens new tab when looking at the gallery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802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>
                          <a:solidFill>
                            <a:schemeClr val="dk1"/>
                          </a:solidFill>
                        </a:rPr>
                        <a:t>University of Saskatchewan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</a:rPr>
                        <a:t>consistent page layouts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</a:rPr>
                        <a:t>easy accessibility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</a:rPr>
                        <a:t>No search filter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94" name="Google Shape;94;p18"/>
          <p:cNvSpPr txBox="1"/>
          <p:nvPr/>
        </p:nvSpPr>
        <p:spPr>
          <a:xfrm>
            <a:off x="176275" y="220350"/>
            <a:ext cx="84060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Overall (data gathered from all customer perspectives for all sites)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/>
              <a:t>Target customers &amp; observe stage</a:t>
            </a:r>
            <a:endParaRPr sz="3000"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•Discuss the target customers your team focusing 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zh-CN">
                <a:solidFill>
                  <a:schemeClr val="dk1"/>
                </a:solidFill>
              </a:rPr>
              <a:t>Current student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zh-CN">
                <a:solidFill>
                  <a:schemeClr val="dk1"/>
                </a:solidFill>
              </a:rPr>
              <a:t>Future student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zh-CN">
                <a:solidFill>
                  <a:schemeClr val="dk1"/>
                </a:solidFill>
              </a:rPr>
              <a:t>Parents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2400"/>
              <a:t>Use screen shots/documentation collected to illustrate stages</a:t>
            </a:r>
            <a:endParaRPr sz="2400"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zh-CN"/>
              <a:t>Step 0.) </a:t>
            </a:r>
            <a:r>
              <a:rPr lang="zh-CN"/>
              <a:t>Put individual user quotes, ideas, needs, actions (etc.) on separate pieces of paper/sticky notes. 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5525" y="1017725"/>
            <a:ext cx="1473300" cy="39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500" y="1893950"/>
            <a:ext cx="3212876" cy="267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6925" y="1893950"/>
            <a:ext cx="3636925" cy="2801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CN" sz="2400"/>
              <a:t>Use screen shots/documentation collected to illustrate stages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Step 1, Initial sorting</a:t>
            </a:r>
            <a:r>
              <a:rPr lang="zh-C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As a team, sort and group similar quotes, ideas, needs, actions (etc.). Let the data guide the categories/groups. Don't stress too much at this stage as you will resort again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250" y="2066850"/>
            <a:ext cx="7138926" cy="12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